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0" r:id="rId3"/>
    <p:sldId id="259" r:id="rId4"/>
    <p:sldId id="258" r:id="rId5"/>
    <p:sldId id="256" r:id="rId6"/>
    <p:sldId id="263" r:id="rId7"/>
    <p:sldId id="264" r:id="rId8"/>
    <p:sldId id="262" r:id="rId9"/>
    <p:sldId id="2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10"/>
    <p:restoredTop sz="94643"/>
  </p:normalViewPr>
  <p:slideViewPr>
    <p:cSldViewPr snapToGrid="0" snapToObjects="1">
      <p:cViewPr varScale="1">
        <p:scale>
          <a:sx n="109" d="100"/>
          <a:sy n="109" d="100"/>
        </p:scale>
        <p:origin x="20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8472-69E6-B44F-A541-7848104DD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A83655-2A63-A54F-8422-ED7C24952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09C31-579A-8645-A023-5CFFEAD12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1D8EE-FADE-CB49-B09F-EC6C424E3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FE6A6-B884-2A49-9FBB-FDB6F7DA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4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1E991-8ECE-1C42-A491-EDCF5734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9F3ACB-8C98-754F-B937-C4209E647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98651-60F3-F646-911C-D67A346E3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30F4C-564E-A44D-824F-6919FA033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31D3B-C6AB-D246-A27F-DB34F6CB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2CDEFF-B13D-1941-BB6B-717088C1C9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6E76FF-941E-1446-A98F-ADE78C907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3C26F-4036-374E-B71F-96785F76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16D55-A028-3942-9189-BE37CB70A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4D54B-392B-7345-992F-18F995D6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8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D01DD-8787-8C4E-88EF-7F954DEE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A5749-4F28-8F4F-AC5A-2FDB2FF30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2F87A-B178-834F-A351-349220D2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F61FA-8885-BE41-8586-616A2187E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5192E-51A8-8942-8A8F-FB93E93D2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18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39EC6-2D24-2740-A32F-2689E9BD0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72C41-40F3-2E4B-8AB4-8DDC0937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001CA-4C4D-964B-93AB-D8C1076D6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57413-67BE-E04A-B0ED-8FA1690C5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2A5B8-0399-0446-8DA6-5A8D9758A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58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4DC9-8FD0-BE49-B2F1-FD10F3D1D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6A5CB-2B9C-0A47-ADF3-D8BCB3E63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3D0AC-C9D8-464F-967A-7B8581B18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A0FE7-6A2C-B14D-B4F3-4C73EB2A5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0E395-40ED-3940-9AC6-A52BAB6A2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2030A-7CAC-C844-9BDA-FDF3D3F9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17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AAB56-C2F5-2F48-BB59-EF0272578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09BF7-163E-4D42-8066-07F6A7244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8D283-505B-F74D-91BA-3D5B537D9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4AAB4A-4D18-4049-83DB-2ECD5A46F6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856FCA-A6FB-9141-AD88-FB8A42246E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285FC3-8449-9F40-AA4A-006859347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5/21/18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DACE36-6BED-9D45-B385-7B539D3E6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DDD007-6CCD-7C41-B03F-F63C1085E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90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FB3F1-CA4E-4744-84A4-BC4B186B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B2996F-D3DD-8F40-BA5A-293EFB120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5/21/18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5F341-0DD6-7B42-A61A-DDD5D8BD5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5E2FC-8352-A64F-807E-0D664E27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93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3F38FB-29A9-524C-8B24-DAE0A593A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5/21/18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865BC-2462-8A44-B6FA-6CABFA0C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2F57A-8531-024E-914F-034DF7FCB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74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2CBA9-EE48-7C40-BB72-8CF2117C4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D467C-7EC1-2B4C-A38F-B45E06899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06187-860B-BF46-BE43-97E8ED786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45A93E-0843-2942-8AE2-D5EE5CBD4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09D54-A96E-0B46-9918-9FAD8B3F3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8890A-1524-8D41-9867-833411C61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25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9A271-3605-B04F-8541-3630CE6C1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3A17BA-6AC6-204F-8F15-B00B0B62E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841DD9-28EF-DC46-B8E1-0D9CB456C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B44CC-B361-C449-B892-1B06BFFDE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A8C6B-B2ED-0642-A297-A1804AEE0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7424C1-30EC-B546-9789-36F43E98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9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DA3FD2-BD82-6041-9573-B58859EA4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189FD-030F-0A44-9FEC-06B449DAE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1018D-E97A-A249-ABC9-DC032A8796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4A843-55D2-C346-A395-8E9E9579FFE6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45CA3-E88A-EE40-92B6-3D531CB8B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BC712-2387-9B4D-9BC4-E890482C2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3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ACC89F-2982-1441-A954-D3EAF018F864}"/>
              </a:ext>
            </a:extLst>
          </p:cNvPr>
          <p:cNvSpPr txBox="1"/>
          <p:nvPr/>
        </p:nvSpPr>
        <p:spPr>
          <a:xfrm>
            <a:off x="3188677" y="2262554"/>
            <a:ext cx="57794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Goal: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 an app that tracks my time 24 / 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That helps me see how I’m wasting time, and how I can improve how I use time.</a:t>
            </a:r>
          </a:p>
        </p:txBody>
      </p:sp>
    </p:spTree>
    <p:extLst>
      <p:ext uri="{BB962C8B-B14F-4D97-AF65-F5344CB8AC3E}">
        <p14:creationId xmlns:p14="http://schemas.microsoft.com/office/powerpoint/2010/main" val="402317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D1D3ABF8-129C-7D42-B2D0-B2B52805B4F0}"/>
              </a:ext>
            </a:extLst>
          </p:cNvPr>
          <p:cNvSpPr/>
          <p:nvPr/>
        </p:nvSpPr>
        <p:spPr>
          <a:xfrm>
            <a:off x="7572530" y="1512944"/>
            <a:ext cx="3139301" cy="46447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Dashboard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85DC293-0E77-E54F-9A90-BEA2BC895211}"/>
              </a:ext>
            </a:extLst>
          </p:cNvPr>
          <p:cNvSpPr/>
          <p:nvPr/>
        </p:nvSpPr>
        <p:spPr>
          <a:xfrm>
            <a:off x="4068723" y="1524987"/>
            <a:ext cx="3139301" cy="4627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Dashboard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77F4445-2F7D-CC40-95BD-4143293B8057}"/>
              </a:ext>
            </a:extLst>
          </p:cNvPr>
          <p:cNvSpPr/>
          <p:nvPr/>
        </p:nvSpPr>
        <p:spPr>
          <a:xfrm>
            <a:off x="564916" y="1524987"/>
            <a:ext cx="3139301" cy="4627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Dashboard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67F8165-A02E-A249-8436-DAEBE122B823}"/>
              </a:ext>
            </a:extLst>
          </p:cNvPr>
          <p:cNvSpPr/>
          <p:nvPr/>
        </p:nvSpPr>
        <p:spPr>
          <a:xfrm>
            <a:off x="2185963" y="4101137"/>
            <a:ext cx="1412637" cy="1512444"/>
          </a:xfrm>
          <a:prstGeom prst="rect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168407-4151-DA43-855D-05FDABF7F0D7}"/>
              </a:ext>
            </a:extLst>
          </p:cNvPr>
          <p:cNvSpPr/>
          <p:nvPr/>
        </p:nvSpPr>
        <p:spPr>
          <a:xfrm>
            <a:off x="690928" y="10160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B077E4-8FF6-F147-BF30-A16BA3046F90}"/>
              </a:ext>
            </a:extLst>
          </p:cNvPr>
          <p:cNvSpPr/>
          <p:nvPr/>
        </p:nvSpPr>
        <p:spPr>
          <a:xfrm>
            <a:off x="1322301" y="10160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D0EF95E-1C20-E445-BB22-30089EDF51AF}"/>
              </a:ext>
            </a:extLst>
          </p:cNvPr>
          <p:cNvSpPr/>
          <p:nvPr/>
        </p:nvSpPr>
        <p:spPr>
          <a:xfrm>
            <a:off x="1953674" y="10160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0DA533-9B0C-854F-8DED-653AA70D1D03}"/>
              </a:ext>
            </a:extLst>
          </p:cNvPr>
          <p:cNvSpPr/>
          <p:nvPr/>
        </p:nvSpPr>
        <p:spPr>
          <a:xfrm>
            <a:off x="2585047" y="10160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979A69-6656-DF4F-965B-DC18D5ADC5C1}"/>
              </a:ext>
            </a:extLst>
          </p:cNvPr>
          <p:cNvSpPr/>
          <p:nvPr/>
        </p:nvSpPr>
        <p:spPr>
          <a:xfrm>
            <a:off x="564916" y="574020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2AD75F-4D93-B24F-AA75-2DEBF8C9782F}"/>
              </a:ext>
            </a:extLst>
          </p:cNvPr>
          <p:cNvSpPr/>
          <p:nvPr/>
        </p:nvSpPr>
        <p:spPr>
          <a:xfrm>
            <a:off x="564915" y="570127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07C155-6D52-AE4B-8BFC-0970B3CC0559}"/>
              </a:ext>
            </a:extLst>
          </p:cNvPr>
          <p:cNvSpPr/>
          <p:nvPr/>
        </p:nvSpPr>
        <p:spPr>
          <a:xfrm>
            <a:off x="657077" y="1775752"/>
            <a:ext cx="1412636" cy="15203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Message Board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7D3FEF-5869-CB4D-A477-021A0573AD12}"/>
              </a:ext>
            </a:extLst>
          </p:cNvPr>
          <p:cNvSpPr/>
          <p:nvPr/>
        </p:nvSpPr>
        <p:spPr>
          <a:xfrm>
            <a:off x="657076" y="3404032"/>
            <a:ext cx="1412637" cy="1512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Timer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D64F6E-67FB-2244-A830-E922107C1ADF}"/>
              </a:ext>
            </a:extLst>
          </p:cNvPr>
          <p:cNvSpPr/>
          <p:nvPr/>
        </p:nvSpPr>
        <p:spPr>
          <a:xfrm>
            <a:off x="2191751" y="1775191"/>
            <a:ext cx="1401062" cy="2203735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Calendar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ABF3B9-62DD-FE4D-80A5-1F96B543BAFD}"/>
              </a:ext>
            </a:extLst>
          </p:cNvPr>
          <p:cNvSpPr/>
          <p:nvPr/>
        </p:nvSpPr>
        <p:spPr>
          <a:xfrm>
            <a:off x="3216420" y="1016013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0E8F90-F0D1-3C48-A5AB-568BAF68D140}"/>
              </a:ext>
            </a:extLst>
          </p:cNvPr>
          <p:cNvSpPr txBox="1"/>
          <p:nvPr/>
        </p:nvSpPr>
        <p:spPr>
          <a:xfrm>
            <a:off x="1885460" y="2430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0DF1BA-A432-794C-96A6-93037E5A0C1B}"/>
              </a:ext>
            </a:extLst>
          </p:cNvPr>
          <p:cNvSpPr/>
          <p:nvPr/>
        </p:nvSpPr>
        <p:spPr>
          <a:xfrm>
            <a:off x="4068724" y="574020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A71553-FF3F-5B4D-BACA-1F1043D7E815}"/>
              </a:ext>
            </a:extLst>
          </p:cNvPr>
          <p:cNvSpPr/>
          <p:nvPr/>
        </p:nvSpPr>
        <p:spPr>
          <a:xfrm>
            <a:off x="4068723" y="571641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E77696-E091-344C-8B6C-F4257326DBA0}"/>
              </a:ext>
            </a:extLst>
          </p:cNvPr>
          <p:cNvSpPr/>
          <p:nvPr/>
        </p:nvSpPr>
        <p:spPr>
          <a:xfrm>
            <a:off x="4166295" y="1771156"/>
            <a:ext cx="1412637" cy="1512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Timer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0744A7-A472-1742-ABB6-8415CED8F258}"/>
              </a:ext>
            </a:extLst>
          </p:cNvPr>
          <p:cNvSpPr txBox="1"/>
          <p:nvPr/>
        </p:nvSpPr>
        <p:spPr>
          <a:xfrm>
            <a:off x="5389268" y="2430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F18BC20-D361-844D-BFD8-302E6AED9856}"/>
              </a:ext>
            </a:extLst>
          </p:cNvPr>
          <p:cNvSpPr/>
          <p:nvPr/>
        </p:nvSpPr>
        <p:spPr>
          <a:xfrm>
            <a:off x="5691529" y="1771156"/>
            <a:ext cx="1412637" cy="2566382"/>
          </a:xfrm>
          <a:prstGeom prst="rect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0C39038-DE80-184B-A1A0-D50712CF35F6}"/>
              </a:ext>
            </a:extLst>
          </p:cNvPr>
          <p:cNvSpPr/>
          <p:nvPr/>
        </p:nvSpPr>
        <p:spPr>
          <a:xfrm>
            <a:off x="7572531" y="579629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32F37B9-CC69-544C-A536-3EBEC2E30BBB}"/>
              </a:ext>
            </a:extLst>
          </p:cNvPr>
          <p:cNvSpPr/>
          <p:nvPr/>
        </p:nvSpPr>
        <p:spPr>
          <a:xfrm>
            <a:off x="7572531" y="586657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66735CA-1B6E-304A-A14A-A56A1EB833A9}"/>
              </a:ext>
            </a:extLst>
          </p:cNvPr>
          <p:cNvSpPr/>
          <p:nvPr/>
        </p:nvSpPr>
        <p:spPr>
          <a:xfrm>
            <a:off x="7670102" y="1776765"/>
            <a:ext cx="1412637" cy="1512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Timer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9116469-889C-F443-9BAB-C405AB3AE9F2}"/>
              </a:ext>
            </a:extLst>
          </p:cNvPr>
          <p:cNvSpPr txBox="1"/>
          <p:nvPr/>
        </p:nvSpPr>
        <p:spPr>
          <a:xfrm>
            <a:off x="8893076" y="2494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2516D0A-99A3-374F-9EB2-2C053AA68261}"/>
              </a:ext>
            </a:extLst>
          </p:cNvPr>
          <p:cNvSpPr txBox="1"/>
          <p:nvPr/>
        </p:nvSpPr>
        <p:spPr>
          <a:xfrm>
            <a:off x="1734815" y="6182627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Jul 1, 2019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AC33913-7FC7-6649-91E2-9FB1EFACEC00}"/>
              </a:ext>
            </a:extLst>
          </p:cNvPr>
          <p:cNvSpPr txBox="1"/>
          <p:nvPr/>
        </p:nvSpPr>
        <p:spPr>
          <a:xfrm>
            <a:off x="5238623" y="6182627"/>
            <a:ext cx="772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Jan 1, 2019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F952B9-E072-C04C-A15F-BBCE2CD35381}"/>
              </a:ext>
            </a:extLst>
          </p:cNvPr>
          <p:cNvSpPr txBox="1"/>
          <p:nvPr/>
        </p:nvSpPr>
        <p:spPr>
          <a:xfrm>
            <a:off x="8742430" y="6188236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Jul 1, 2018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FF68DA25-1E84-FD41-A465-F196396D29DF}"/>
              </a:ext>
            </a:extLst>
          </p:cNvPr>
          <p:cNvSpPr/>
          <p:nvPr/>
        </p:nvSpPr>
        <p:spPr>
          <a:xfrm>
            <a:off x="690929" y="5584120"/>
            <a:ext cx="365759" cy="37349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A39682A-A591-EC46-AE34-F94FA76625EE}"/>
              </a:ext>
            </a:extLst>
          </p:cNvPr>
          <p:cNvSpPr txBox="1"/>
          <p:nvPr/>
        </p:nvSpPr>
        <p:spPr>
          <a:xfrm>
            <a:off x="688501" y="1354407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7FB8BB8-FBD0-5144-9854-128F36D580E1}"/>
              </a:ext>
            </a:extLst>
          </p:cNvPr>
          <p:cNvSpPr txBox="1"/>
          <p:nvPr/>
        </p:nvSpPr>
        <p:spPr>
          <a:xfrm>
            <a:off x="1319874" y="1354407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2AA5053-7EBB-2342-B254-067070E424D0}"/>
              </a:ext>
            </a:extLst>
          </p:cNvPr>
          <p:cNvSpPr txBox="1"/>
          <p:nvPr/>
        </p:nvSpPr>
        <p:spPr>
          <a:xfrm>
            <a:off x="1951247" y="1354407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EB674C-F51C-5E4F-9E84-8F2AA6364389}"/>
              </a:ext>
            </a:extLst>
          </p:cNvPr>
          <p:cNvSpPr txBox="1"/>
          <p:nvPr/>
        </p:nvSpPr>
        <p:spPr>
          <a:xfrm>
            <a:off x="2582620" y="1354407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63EE8E4-1C01-2447-8331-0B027C43D9A3}"/>
              </a:ext>
            </a:extLst>
          </p:cNvPr>
          <p:cNvSpPr/>
          <p:nvPr/>
        </p:nvSpPr>
        <p:spPr>
          <a:xfrm>
            <a:off x="4194735" y="10160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FC38178-9B24-4F4B-9869-4427F659E640}"/>
              </a:ext>
            </a:extLst>
          </p:cNvPr>
          <p:cNvSpPr/>
          <p:nvPr/>
        </p:nvSpPr>
        <p:spPr>
          <a:xfrm>
            <a:off x="4826108" y="10160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611C51A-9C56-0240-916D-B824A74EE27E}"/>
              </a:ext>
            </a:extLst>
          </p:cNvPr>
          <p:cNvSpPr/>
          <p:nvPr/>
        </p:nvSpPr>
        <p:spPr>
          <a:xfrm>
            <a:off x="5457481" y="10160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7890552-8D05-2742-816D-D77FD12BE317}"/>
              </a:ext>
            </a:extLst>
          </p:cNvPr>
          <p:cNvSpPr/>
          <p:nvPr/>
        </p:nvSpPr>
        <p:spPr>
          <a:xfrm>
            <a:off x="6088854" y="10160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9881AA1-1091-4649-B3E4-6F198C50C796}"/>
              </a:ext>
            </a:extLst>
          </p:cNvPr>
          <p:cNvSpPr/>
          <p:nvPr/>
        </p:nvSpPr>
        <p:spPr>
          <a:xfrm>
            <a:off x="6720227" y="1016013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D04CC9-AC97-974C-99CD-B1579F117B57}"/>
              </a:ext>
            </a:extLst>
          </p:cNvPr>
          <p:cNvSpPr txBox="1"/>
          <p:nvPr/>
        </p:nvSpPr>
        <p:spPr>
          <a:xfrm>
            <a:off x="4192308" y="1354407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BF5A7C7-7A24-A848-8E67-973690D43EC9}"/>
              </a:ext>
            </a:extLst>
          </p:cNvPr>
          <p:cNvSpPr txBox="1"/>
          <p:nvPr/>
        </p:nvSpPr>
        <p:spPr>
          <a:xfrm>
            <a:off x="4823681" y="1354407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D505E1C-04B3-3E45-8866-6DFB63D03EE8}"/>
              </a:ext>
            </a:extLst>
          </p:cNvPr>
          <p:cNvSpPr txBox="1"/>
          <p:nvPr/>
        </p:nvSpPr>
        <p:spPr>
          <a:xfrm>
            <a:off x="5455054" y="1354407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45978AD-38DA-6043-9B3C-0B7AC64D1902}"/>
              </a:ext>
            </a:extLst>
          </p:cNvPr>
          <p:cNvSpPr txBox="1"/>
          <p:nvPr/>
        </p:nvSpPr>
        <p:spPr>
          <a:xfrm>
            <a:off x="6086427" y="1354407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26262E4-FD07-2848-89D6-BC6E945A6849}"/>
              </a:ext>
            </a:extLst>
          </p:cNvPr>
          <p:cNvSpPr/>
          <p:nvPr/>
        </p:nvSpPr>
        <p:spPr>
          <a:xfrm>
            <a:off x="7698542" y="100397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92FCD03-140D-5146-9331-222E81FEB786}"/>
              </a:ext>
            </a:extLst>
          </p:cNvPr>
          <p:cNvSpPr/>
          <p:nvPr/>
        </p:nvSpPr>
        <p:spPr>
          <a:xfrm>
            <a:off x="8329915" y="100397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1555AD8-6E06-0041-B62E-8D2A04BA4866}"/>
              </a:ext>
            </a:extLst>
          </p:cNvPr>
          <p:cNvSpPr/>
          <p:nvPr/>
        </p:nvSpPr>
        <p:spPr>
          <a:xfrm>
            <a:off x="8961288" y="100397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7F0A5A1-A4D0-8B4D-9283-F40E345AF46B}"/>
              </a:ext>
            </a:extLst>
          </p:cNvPr>
          <p:cNvSpPr/>
          <p:nvPr/>
        </p:nvSpPr>
        <p:spPr>
          <a:xfrm>
            <a:off x="9592661" y="100397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1582D8C-5E2D-9C4C-AFE5-A5817764DEFE}"/>
              </a:ext>
            </a:extLst>
          </p:cNvPr>
          <p:cNvSpPr/>
          <p:nvPr/>
        </p:nvSpPr>
        <p:spPr>
          <a:xfrm>
            <a:off x="10224034" y="1003970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5FE2805-AE62-0F48-A3BC-26B40E7DE470}"/>
              </a:ext>
            </a:extLst>
          </p:cNvPr>
          <p:cNvSpPr txBox="1"/>
          <p:nvPr/>
        </p:nvSpPr>
        <p:spPr>
          <a:xfrm>
            <a:off x="7696115" y="1342364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B1AAB66-2E3C-2C4B-B0C1-592A0BADEF82}"/>
              </a:ext>
            </a:extLst>
          </p:cNvPr>
          <p:cNvSpPr txBox="1"/>
          <p:nvPr/>
        </p:nvSpPr>
        <p:spPr>
          <a:xfrm>
            <a:off x="8327488" y="1342364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7B8CCB2-5877-6648-B1CF-1AB374509FDB}"/>
              </a:ext>
            </a:extLst>
          </p:cNvPr>
          <p:cNvSpPr txBox="1"/>
          <p:nvPr/>
        </p:nvSpPr>
        <p:spPr>
          <a:xfrm>
            <a:off x="8958861" y="1342364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258F0B6-63BA-FA43-8D1B-4830B23EEDDB}"/>
              </a:ext>
            </a:extLst>
          </p:cNvPr>
          <p:cNvSpPr txBox="1"/>
          <p:nvPr/>
        </p:nvSpPr>
        <p:spPr>
          <a:xfrm>
            <a:off x="9590234" y="1342364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DD5EA650-894B-9D4D-9A23-889E6CDC2F6F}"/>
              </a:ext>
            </a:extLst>
          </p:cNvPr>
          <p:cNvSpPr/>
          <p:nvPr/>
        </p:nvSpPr>
        <p:spPr>
          <a:xfrm>
            <a:off x="4194736" y="5596559"/>
            <a:ext cx="365759" cy="37349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DB42D426-73D3-764A-9243-734B312E2907}"/>
              </a:ext>
            </a:extLst>
          </p:cNvPr>
          <p:cNvSpPr/>
          <p:nvPr/>
        </p:nvSpPr>
        <p:spPr>
          <a:xfrm>
            <a:off x="7698543" y="5580903"/>
            <a:ext cx="365759" cy="37349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69A194-B8EF-EE42-9E77-8EED057DD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59" b="91736" l="2479" r="92562">
                        <a14:foregroundMark x1="14509" y1="49587" x2="14056" y2="50751"/>
                        <a14:foregroundMark x1="24793" y1="23140" x2="14883" y2="48624"/>
                        <a14:foregroundMark x1="13856" y1="53719" x2="32231" y2="77686"/>
                        <a14:foregroundMark x1="32231" y1="77686" x2="61983" y2="91736"/>
                        <a14:foregroundMark x1="61983" y1="91736" x2="76033" y2="63636"/>
                        <a14:foregroundMark x1="76033" y1="63636" x2="69421" y2="30579"/>
                        <a14:foregroundMark x1="69421" y1="30579" x2="42149" y2="10744"/>
                        <a14:foregroundMark x1="42149" y1="10744" x2="21488" y2="27273"/>
                        <a14:foregroundMark x1="52893" y1="17355" x2="30579" y2="42975"/>
                        <a14:foregroundMark x1="30579" y1="42975" x2="42975" y2="76033"/>
                        <a14:foregroundMark x1="42975" y1="76033" x2="71074" y2="62810"/>
                        <a14:foregroundMark x1="71074" y1="62810" x2="43802" y2="35537"/>
                        <a14:foregroundMark x1="43802" y1="35537" x2="17355" y2="28099"/>
                        <a14:foregroundMark x1="14375" y1="53719" x2="11570" y2="57025"/>
                        <a14:foregroundMark x1="34711" y1="29752" x2="14883" y2="53120"/>
                        <a14:foregroundMark x1="11570" y1="57025" x2="28099" y2="89256"/>
                        <a14:foregroundMark x1="28099" y1="89256" x2="61983" y2="86777"/>
                        <a14:foregroundMark x1="61983" y1="86777" x2="65289" y2="55372"/>
                        <a14:foregroundMark x1="65289" y1="55372" x2="41322" y2="33884"/>
                        <a14:foregroundMark x1="41322" y1="33884" x2="31405" y2="29752"/>
                        <a14:foregroundMark x1="38843" y1="51240" x2="38843" y2="51240"/>
                        <a14:foregroundMark x1="43802" y1="55372" x2="43802" y2="55372"/>
                        <a14:foregroundMark x1="50413" y1="62810" x2="50413" y2="62810"/>
                        <a14:foregroundMark x1="48760" y1="76033" x2="48760" y2="76033"/>
                        <a14:foregroundMark x1="48760" y1="5785" x2="48760" y2="5785"/>
                        <a14:foregroundMark x1="90083" y1="51240" x2="90083" y2="51240"/>
                        <a14:foregroundMark x1="85124" y1="28099" x2="85124" y2="28099"/>
                        <a14:foregroundMark x1="85950" y1="27273" x2="85950" y2="27273"/>
                        <a14:foregroundMark x1="93388" y1="51240" x2="93388" y2="51240"/>
                        <a14:foregroundMark x1="86777" y1="27273" x2="86777" y2="27273"/>
                        <a14:foregroundMark x1="85950" y1="27273" x2="85950" y2="27273"/>
                        <a14:foregroundMark x1="85124" y1="27273" x2="85124" y2="27273"/>
                        <a14:foregroundMark x1="85950" y1="28099" x2="85950" y2="28099"/>
                        <a14:foregroundMark x1="85124" y1="26446" x2="85124" y2="26446"/>
                        <a14:foregroundMark x1="86777" y1="27273" x2="86777" y2="27273"/>
                        <a14:foregroundMark x1="86777" y1="24793" x2="86777" y2="24793"/>
                        <a14:foregroundMark x1="86777" y1="25620" x2="86777" y2="25620"/>
                        <a14:foregroundMark x1="88430" y1="25620" x2="88430" y2="28099"/>
                        <a14:foregroundMark x1="85124" y1="22314" x2="90909" y2="31405"/>
                        <a14:foregroundMark x1="82645" y1="19835" x2="87603" y2="25620"/>
                        <a14:foregroundMark x1="4605" y1="53719" x2="4959" y2="54545"/>
                        <a14:backgroundMark x1="11570" y1="14050" x2="11570" y2="14050"/>
                        <a14:backgroundMark x1="4959" y1="16529" x2="6612" y2="14876"/>
                        <a14:backgroundMark x1="79339" y1="7438" x2="85137" y2="18069"/>
                        <a14:backgroundMark x1="91736" y1="84298" x2="80992" y2="94215"/>
                        <a14:backgroundMark x1="4132" y1="88430" x2="16529" y2="99174"/>
                        <a14:backgroundMark x1="0" y1="49587" x2="0" y2="52066"/>
                        <a14:backgroundMark x1="826" y1="46281" x2="826" y2="49587"/>
                        <a14:backgroundMark x1="826" y1="51240" x2="826" y2="53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3328" y="5613581"/>
            <a:ext cx="416843" cy="416843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1AF971D8-7D3A-8C48-BF3D-95C65B274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59" b="91736" l="2479" r="92562">
                        <a14:foregroundMark x1="14509" y1="49587" x2="14056" y2="50751"/>
                        <a14:foregroundMark x1="24793" y1="23140" x2="14883" y2="48624"/>
                        <a14:foregroundMark x1="13856" y1="53719" x2="32231" y2="77686"/>
                        <a14:foregroundMark x1="32231" y1="77686" x2="61983" y2="91736"/>
                        <a14:foregroundMark x1="61983" y1="91736" x2="76033" y2="63636"/>
                        <a14:foregroundMark x1="76033" y1="63636" x2="69421" y2="30579"/>
                        <a14:foregroundMark x1="69421" y1="30579" x2="42149" y2="10744"/>
                        <a14:foregroundMark x1="42149" y1="10744" x2="21488" y2="27273"/>
                        <a14:foregroundMark x1="52893" y1="17355" x2="30579" y2="42975"/>
                        <a14:foregroundMark x1="30579" y1="42975" x2="42975" y2="76033"/>
                        <a14:foregroundMark x1="42975" y1="76033" x2="71074" y2="62810"/>
                        <a14:foregroundMark x1="71074" y1="62810" x2="43802" y2="35537"/>
                        <a14:foregroundMark x1="43802" y1="35537" x2="17355" y2="28099"/>
                        <a14:foregroundMark x1="14375" y1="53719" x2="11570" y2="57025"/>
                        <a14:foregroundMark x1="34711" y1="29752" x2="14883" y2="53120"/>
                        <a14:foregroundMark x1="11570" y1="57025" x2="28099" y2="89256"/>
                        <a14:foregroundMark x1="28099" y1="89256" x2="61983" y2="86777"/>
                        <a14:foregroundMark x1="61983" y1="86777" x2="65289" y2="55372"/>
                        <a14:foregroundMark x1="65289" y1="55372" x2="41322" y2="33884"/>
                        <a14:foregroundMark x1="41322" y1="33884" x2="31405" y2="29752"/>
                        <a14:foregroundMark x1="38843" y1="51240" x2="38843" y2="51240"/>
                        <a14:foregroundMark x1="43802" y1="55372" x2="43802" y2="55372"/>
                        <a14:foregroundMark x1="50413" y1="62810" x2="50413" y2="62810"/>
                        <a14:foregroundMark x1="48760" y1="76033" x2="48760" y2="76033"/>
                        <a14:foregroundMark x1="48760" y1="5785" x2="48760" y2="5785"/>
                        <a14:foregroundMark x1="90083" y1="51240" x2="90083" y2="51240"/>
                        <a14:foregroundMark x1="85124" y1="28099" x2="85124" y2="28099"/>
                        <a14:foregroundMark x1="85950" y1="27273" x2="85950" y2="27273"/>
                        <a14:foregroundMark x1="93388" y1="51240" x2="93388" y2="51240"/>
                        <a14:foregroundMark x1="86777" y1="27273" x2="86777" y2="27273"/>
                        <a14:foregroundMark x1="85950" y1="27273" x2="85950" y2="27273"/>
                        <a14:foregroundMark x1="85124" y1="27273" x2="85124" y2="27273"/>
                        <a14:foregroundMark x1="85950" y1="28099" x2="85950" y2="28099"/>
                        <a14:foregroundMark x1="85124" y1="26446" x2="85124" y2="26446"/>
                        <a14:foregroundMark x1="86777" y1="27273" x2="86777" y2="27273"/>
                        <a14:foregroundMark x1="86777" y1="24793" x2="86777" y2="24793"/>
                        <a14:foregroundMark x1="86777" y1="25620" x2="86777" y2="25620"/>
                        <a14:foregroundMark x1="88430" y1="25620" x2="88430" y2="28099"/>
                        <a14:foregroundMark x1="85124" y1="22314" x2="90909" y2="31405"/>
                        <a14:foregroundMark x1="82645" y1="19835" x2="87603" y2="25620"/>
                        <a14:foregroundMark x1="4605" y1="53719" x2="4959" y2="54545"/>
                        <a14:backgroundMark x1="11570" y1="14050" x2="11570" y2="14050"/>
                        <a14:backgroundMark x1="4959" y1="16529" x2="6612" y2="14876"/>
                        <a14:backgroundMark x1="79339" y1="7438" x2="85137" y2="18069"/>
                        <a14:backgroundMark x1="91736" y1="84298" x2="80992" y2="94215"/>
                        <a14:backgroundMark x1="4132" y1="88430" x2="16529" y2="99174"/>
                        <a14:backgroundMark x1="0" y1="49587" x2="0" y2="52066"/>
                        <a14:backgroundMark x1="826" y1="46281" x2="826" y2="49587"/>
                        <a14:backgroundMark x1="826" y1="51240" x2="826" y2="53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2879" y="5595786"/>
            <a:ext cx="416843" cy="41684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928DBF9-11C1-DD46-8A06-0B0DF03CA05D}"/>
              </a:ext>
            </a:extLst>
          </p:cNvPr>
          <p:cNvGrpSpPr/>
          <p:nvPr/>
        </p:nvGrpSpPr>
        <p:grpSpPr>
          <a:xfrm>
            <a:off x="1899609" y="793734"/>
            <a:ext cx="492443" cy="246221"/>
            <a:chOff x="1899609" y="793734"/>
            <a:chExt cx="492443" cy="24622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A28E14-50E9-A648-BE93-2D805EC99D58}"/>
                </a:ext>
              </a:extLst>
            </p:cNvPr>
            <p:cNvSpPr txBox="1"/>
            <p:nvPr/>
          </p:nvSpPr>
          <p:spPr>
            <a:xfrm>
              <a:off x="1899609" y="793734"/>
              <a:ext cx="4924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  <a:ea typeface="PilGi" pitchFamily="2" charset="-127"/>
                  <a:cs typeface="Futura Condensed Medium" panose="020B0602020204020303" pitchFamily="34" charset="-79"/>
                </a:rPr>
                <a:t>TIMII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5596EA1-47A1-DE4A-B1C1-1471649061DC}"/>
                </a:ext>
              </a:extLst>
            </p:cNvPr>
            <p:cNvCxnSpPr/>
            <p:nvPr/>
          </p:nvCxnSpPr>
          <p:spPr>
            <a:xfrm>
              <a:off x="2043185" y="835875"/>
              <a:ext cx="914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1307CDE-3BDE-6E42-87A9-37854168D752}"/>
              </a:ext>
            </a:extLst>
          </p:cNvPr>
          <p:cNvGrpSpPr/>
          <p:nvPr/>
        </p:nvGrpSpPr>
        <p:grpSpPr>
          <a:xfrm>
            <a:off x="5392151" y="815879"/>
            <a:ext cx="492443" cy="246221"/>
            <a:chOff x="1899609" y="793734"/>
            <a:chExt cx="492443" cy="24622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6B82B77-0994-C449-A0FB-935229EAF4F2}"/>
                </a:ext>
              </a:extLst>
            </p:cNvPr>
            <p:cNvSpPr txBox="1"/>
            <p:nvPr/>
          </p:nvSpPr>
          <p:spPr>
            <a:xfrm>
              <a:off x="1899609" y="793734"/>
              <a:ext cx="4924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  <a:ea typeface="PilGi" pitchFamily="2" charset="-127"/>
                  <a:cs typeface="Futura Condensed Medium" panose="020B0602020204020303" pitchFamily="34" charset="-79"/>
                </a:rPr>
                <a:t>TIMII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B42E20D-3B86-F848-8FFA-75C40866677B}"/>
                </a:ext>
              </a:extLst>
            </p:cNvPr>
            <p:cNvCxnSpPr/>
            <p:nvPr/>
          </p:nvCxnSpPr>
          <p:spPr>
            <a:xfrm>
              <a:off x="2043185" y="835875"/>
              <a:ext cx="914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BA5C8A6-BC98-2940-B11B-22897FD95E78}"/>
              </a:ext>
            </a:extLst>
          </p:cNvPr>
          <p:cNvGrpSpPr/>
          <p:nvPr/>
        </p:nvGrpSpPr>
        <p:grpSpPr>
          <a:xfrm>
            <a:off x="8893076" y="837474"/>
            <a:ext cx="492443" cy="107008"/>
            <a:chOff x="1899609" y="793734"/>
            <a:chExt cx="492443" cy="246221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48F70A8-9D67-D44E-909E-5ABD32ABBBD1}"/>
                </a:ext>
              </a:extLst>
            </p:cNvPr>
            <p:cNvSpPr txBox="1"/>
            <p:nvPr/>
          </p:nvSpPr>
          <p:spPr>
            <a:xfrm>
              <a:off x="1899609" y="793734"/>
              <a:ext cx="4924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  <a:ea typeface="PilGi" pitchFamily="2" charset="-127"/>
                  <a:cs typeface="Futura Condensed Medium" panose="020B0602020204020303" pitchFamily="34" charset="-79"/>
                </a:rPr>
                <a:t>TIMII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5EC9A37-D54D-DF43-A944-451152C1A494}"/>
                </a:ext>
              </a:extLst>
            </p:cNvPr>
            <p:cNvCxnSpPr/>
            <p:nvPr/>
          </p:nvCxnSpPr>
          <p:spPr>
            <a:xfrm>
              <a:off x="2043185" y="835875"/>
              <a:ext cx="914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8891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4763DC-6ECC-B24F-A829-F2EDE1726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23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435D2A1-3112-4443-95C8-8839DCE08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0930"/>
          <a:stretch/>
        </p:blipFill>
        <p:spPr>
          <a:xfrm rot="5400000">
            <a:off x="6687310" y="1353310"/>
            <a:ext cx="6214533" cy="41513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C43661-5AC9-E643-84F2-0876E1B9C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10" r="-1" b="-1"/>
          <a:stretch/>
        </p:blipFill>
        <p:spPr>
          <a:xfrm rot="5400000">
            <a:off x="330166" y="313300"/>
            <a:ext cx="3067161" cy="3084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B2B760-B653-EC47-80E5-8F5E283D7E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10930"/>
          <a:stretch/>
        </p:blipFill>
        <p:spPr>
          <a:xfrm rot="5400000">
            <a:off x="2458582" y="1353310"/>
            <a:ext cx="6214533" cy="4151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4FB9D0-3558-084B-8783-62D1A17650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347" b="-1"/>
          <a:stretch/>
        </p:blipFill>
        <p:spPr>
          <a:xfrm rot="5400000">
            <a:off x="328887" y="3461949"/>
            <a:ext cx="3069719" cy="308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34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AA3CC463-F933-4AC4-86E1-5AC14B0C316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E7E7877-F64E-4EEA-B778-138031EFF87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>
            <a:solidFill>
              <a:srgbClr val="FF7B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DD6C4F3-70FD-4F13-919C-702EE48864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025D2DB-A12A-44DB-B00E-F4D622329ED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>
            <a:solidFill>
              <a:srgbClr val="FF7B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18D55D-57BA-DA40-9A6A-8EB5E56D6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04" y="643467"/>
            <a:ext cx="3486835" cy="2475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075A5B-08CF-0D4D-867D-5AE18BE00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428" y="650497"/>
            <a:ext cx="6330756" cy="5571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7F47EB-6F85-1048-89EA-4B19B0570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49" y="3875713"/>
            <a:ext cx="3854945" cy="22165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3A0C4CA-BC34-164F-9060-501B4B4D7623}"/>
              </a:ext>
            </a:extLst>
          </p:cNvPr>
          <p:cNvSpPr/>
          <p:nvPr/>
        </p:nvSpPr>
        <p:spPr>
          <a:xfrm>
            <a:off x="5184428" y="643468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63F8E5A-8FD1-A146-AA35-3896458C84B6}"/>
              </a:ext>
            </a:extLst>
          </p:cNvPr>
          <p:cNvSpPr/>
          <p:nvPr/>
        </p:nvSpPr>
        <p:spPr>
          <a:xfrm>
            <a:off x="5184428" y="650496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FDA157-C7C6-1342-AC6A-7129143CD1E0}"/>
              </a:ext>
            </a:extLst>
          </p:cNvPr>
          <p:cNvSpPr/>
          <p:nvPr/>
        </p:nvSpPr>
        <p:spPr>
          <a:xfrm>
            <a:off x="5184428" y="875130"/>
            <a:ext cx="3139301" cy="29360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69910C0-2B74-0645-BB91-981B822356F0}"/>
              </a:ext>
            </a:extLst>
          </p:cNvPr>
          <p:cNvSpPr/>
          <p:nvPr/>
        </p:nvSpPr>
        <p:spPr>
          <a:xfrm>
            <a:off x="5184428" y="1178312"/>
            <a:ext cx="3139301" cy="56946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2F3007E-2BC4-8E44-9F13-B3A997C73D31}"/>
              </a:ext>
            </a:extLst>
          </p:cNvPr>
          <p:cNvSpPr/>
          <p:nvPr/>
        </p:nvSpPr>
        <p:spPr>
          <a:xfrm>
            <a:off x="5265956" y="1755367"/>
            <a:ext cx="1412636" cy="152035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0679141-E57D-1E48-AEF8-5CCEBFA52BEC}"/>
              </a:ext>
            </a:extLst>
          </p:cNvPr>
          <p:cNvSpPr/>
          <p:nvPr/>
        </p:nvSpPr>
        <p:spPr>
          <a:xfrm>
            <a:off x="5265955" y="3383647"/>
            <a:ext cx="1412637" cy="15124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7794B5B-4714-0141-ABB6-BC80AFD00F13}"/>
              </a:ext>
            </a:extLst>
          </p:cNvPr>
          <p:cNvSpPr/>
          <p:nvPr/>
        </p:nvSpPr>
        <p:spPr>
          <a:xfrm>
            <a:off x="6800630" y="1754806"/>
            <a:ext cx="1401062" cy="220373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0E20B4-175A-AF49-98A6-71D8D4F07149}"/>
              </a:ext>
            </a:extLst>
          </p:cNvPr>
          <p:cNvSpPr/>
          <p:nvPr/>
        </p:nvSpPr>
        <p:spPr>
          <a:xfrm>
            <a:off x="6800630" y="4033895"/>
            <a:ext cx="1401062" cy="15219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03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F25A-C4B8-0147-B994-5D5D5B4A8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9B1BF-FEE9-EB46-A1B9-ED7B98D0F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47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073C28-DE62-5A42-A06E-4749827E9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72790"/>
            <a:ext cx="5923960" cy="38023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781E50-1B12-8F45-94BE-649477F9D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460" y="431800"/>
            <a:ext cx="5710356" cy="4546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3D48DF-905D-974B-8F4C-27F4AFEF7E8D}"/>
              </a:ext>
            </a:extLst>
          </p:cNvPr>
          <p:cNvSpPr txBox="1"/>
          <p:nvPr/>
        </p:nvSpPr>
        <p:spPr>
          <a:xfrm>
            <a:off x="6480398" y="5334000"/>
            <a:ext cx="497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UI/UX Wireframe and Prototype artwork layout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CD470-A8C4-EF46-BA57-CE49ABB29F73}"/>
              </a:ext>
            </a:extLst>
          </p:cNvPr>
          <p:cNvSpPr txBox="1"/>
          <p:nvPr/>
        </p:nvSpPr>
        <p:spPr>
          <a:xfrm>
            <a:off x="2249893" y="4278868"/>
            <a:ext cx="180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in APP search</a:t>
            </a:r>
          </a:p>
        </p:txBody>
      </p:sp>
    </p:spTree>
    <p:extLst>
      <p:ext uri="{BB962C8B-B14F-4D97-AF65-F5344CB8AC3E}">
        <p14:creationId xmlns:p14="http://schemas.microsoft.com/office/powerpoint/2010/main" val="697798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F25A-C4B8-0147-B994-5D5D5B4A8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9B1BF-FEE9-EB46-A1B9-ED7B98D0F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751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67F8165-A02E-A249-8436-DAEBE122B823}"/>
              </a:ext>
            </a:extLst>
          </p:cNvPr>
          <p:cNvSpPr/>
          <p:nvPr/>
        </p:nvSpPr>
        <p:spPr>
          <a:xfrm>
            <a:off x="2185963" y="4101137"/>
            <a:ext cx="1412637" cy="1512444"/>
          </a:xfrm>
          <a:prstGeom prst="rect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Stats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E3FDB1A-1BC1-BE4E-86DE-133326EFBA44}"/>
              </a:ext>
            </a:extLst>
          </p:cNvPr>
          <p:cNvSpPr/>
          <p:nvPr/>
        </p:nvSpPr>
        <p:spPr>
          <a:xfrm>
            <a:off x="4202281" y="12058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4749E3F-ACE6-1F43-B835-2D910C3819D0}"/>
              </a:ext>
            </a:extLst>
          </p:cNvPr>
          <p:cNvSpPr/>
          <p:nvPr/>
        </p:nvSpPr>
        <p:spPr>
          <a:xfrm>
            <a:off x="4833654" y="12058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DD28863-B599-8B42-889A-AF23D1133348}"/>
              </a:ext>
            </a:extLst>
          </p:cNvPr>
          <p:cNvSpPr/>
          <p:nvPr/>
        </p:nvSpPr>
        <p:spPr>
          <a:xfrm>
            <a:off x="5465027" y="12058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1BF6CD4-11B9-644C-8233-25FFCB29AD83}"/>
              </a:ext>
            </a:extLst>
          </p:cNvPr>
          <p:cNvSpPr/>
          <p:nvPr/>
        </p:nvSpPr>
        <p:spPr>
          <a:xfrm>
            <a:off x="6096400" y="12058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C968B97-344A-084C-A84C-564F2DEBF250}"/>
              </a:ext>
            </a:extLst>
          </p:cNvPr>
          <p:cNvSpPr/>
          <p:nvPr/>
        </p:nvSpPr>
        <p:spPr>
          <a:xfrm>
            <a:off x="6727773" y="1205813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168407-4151-DA43-855D-05FDABF7F0D7}"/>
              </a:ext>
            </a:extLst>
          </p:cNvPr>
          <p:cNvSpPr/>
          <p:nvPr/>
        </p:nvSpPr>
        <p:spPr>
          <a:xfrm>
            <a:off x="690928" y="120919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B077E4-8FF6-F147-BF30-A16BA3046F90}"/>
              </a:ext>
            </a:extLst>
          </p:cNvPr>
          <p:cNvSpPr/>
          <p:nvPr/>
        </p:nvSpPr>
        <p:spPr>
          <a:xfrm>
            <a:off x="1322301" y="120919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D0EF95E-1C20-E445-BB22-30089EDF51AF}"/>
              </a:ext>
            </a:extLst>
          </p:cNvPr>
          <p:cNvSpPr/>
          <p:nvPr/>
        </p:nvSpPr>
        <p:spPr>
          <a:xfrm>
            <a:off x="1953674" y="120919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0DA533-9B0C-854F-8DED-653AA70D1D03}"/>
              </a:ext>
            </a:extLst>
          </p:cNvPr>
          <p:cNvSpPr/>
          <p:nvPr/>
        </p:nvSpPr>
        <p:spPr>
          <a:xfrm>
            <a:off x="2585047" y="120919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979A69-6656-DF4F-965B-DC18D5ADC5C1}"/>
              </a:ext>
            </a:extLst>
          </p:cNvPr>
          <p:cNvSpPr/>
          <p:nvPr/>
        </p:nvSpPr>
        <p:spPr>
          <a:xfrm>
            <a:off x="564916" y="574020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2AD75F-4D93-B24F-AA75-2DEBF8C9782F}"/>
              </a:ext>
            </a:extLst>
          </p:cNvPr>
          <p:cNvSpPr/>
          <p:nvPr/>
        </p:nvSpPr>
        <p:spPr>
          <a:xfrm>
            <a:off x="564916" y="581048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CC5E28-4D77-2549-9C9C-C9CABDC912C6}"/>
              </a:ext>
            </a:extLst>
          </p:cNvPr>
          <p:cNvSpPr/>
          <p:nvPr/>
        </p:nvSpPr>
        <p:spPr>
          <a:xfrm>
            <a:off x="564916" y="805682"/>
            <a:ext cx="3139301" cy="29360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0CCFAC-4406-F048-9AD6-193A3FD3FADC}"/>
              </a:ext>
            </a:extLst>
          </p:cNvPr>
          <p:cNvSpPr/>
          <p:nvPr/>
        </p:nvSpPr>
        <p:spPr>
          <a:xfrm>
            <a:off x="564916" y="1108864"/>
            <a:ext cx="3139301" cy="548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People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07C155-6D52-AE4B-8BFC-0970B3CC0559}"/>
              </a:ext>
            </a:extLst>
          </p:cNvPr>
          <p:cNvSpPr/>
          <p:nvPr/>
        </p:nvSpPr>
        <p:spPr>
          <a:xfrm>
            <a:off x="657077" y="1775752"/>
            <a:ext cx="1412636" cy="15203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Message Board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7D3FEF-5869-CB4D-A477-021A0573AD12}"/>
              </a:ext>
            </a:extLst>
          </p:cNvPr>
          <p:cNvSpPr/>
          <p:nvPr/>
        </p:nvSpPr>
        <p:spPr>
          <a:xfrm>
            <a:off x="657076" y="3404032"/>
            <a:ext cx="1412637" cy="1512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Timer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D64F6E-67FB-2244-A830-E922107C1ADF}"/>
              </a:ext>
            </a:extLst>
          </p:cNvPr>
          <p:cNvSpPr/>
          <p:nvPr/>
        </p:nvSpPr>
        <p:spPr>
          <a:xfrm>
            <a:off x="2191751" y="1775191"/>
            <a:ext cx="1401062" cy="2203735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Calendar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D7EFF-9073-0C41-934F-FF4F8FDDB89F}"/>
              </a:ext>
            </a:extLst>
          </p:cNvPr>
          <p:cNvSpPr/>
          <p:nvPr/>
        </p:nvSpPr>
        <p:spPr>
          <a:xfrm>
            <a:off x="564916" y="5594373"/>
            <a:ext cx="3139301" cy="54864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ABF3B9-62DD-FE4D-80A5-1F96B543BAFD}"/>
              </a:ext>
            </a:extLst>
          </p:cNvPr>
          <p:cNvSpPr/>
          <p:nvPr/>
        </p:nvSpPr>
        <p:spPr>
          <a:xfrm>
            <a:off x="3216420" y="1209193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0E8F90-F0D1-3C48-A5AB-568BAF68D140}"/>
              </a:ext>
            </a:extLst>
          </p:cNvPr>
          <p:cNvSpPr txBox="1"/>
          <p:nvPr/>
        </p:nvSpPr>
        <p:spPr>
          <a:xfrm>
            <a:off x="1885460" y="2430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0DF1BA-A432-794C-96A6-93037E5A0C1B}"/>
              </a:ext>
            </a:extLst>
          </p:cNvPr>
          <p:cNvSpPr/>
          <p:nvPr/>
        </p:nvSpPr>
        <p:spPr>
          <a:xfrm>
            <a:off x="4068724" y="574020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A71553-FF3F-5B4D-BACA-1F1043D7E815}"/>
              </a:ext>
            </a:extLst>
          </p:cNvPr>
          <p:cNvSpPr/>
          <p:nvPr/>
        </p:nvSpPr>
        <p:spPr>
          <a:xfrm>
            <a:off x="4068724" y="581048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D31731-A1C9-2F48-BC75-0A4F96E856CC}"/>
              </a:ext>
            </a:extLst>
          </p:cNvPr>
          <p:cNvSpPr/>
          <p:nvPr/>
        </p:nvSpPr>
        <p:spPr>
          <a:xfrm>
            <a:off x="4068724" y="805682"/>
            <a:ext cx="3139301" cy="29360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7A3CEC-1EDF-4E42-BB42-3BB7234359C4}"/>
              </a:ext>
            </a:extLst>
          </p:cNvPr>
          <p:cNvSpPr/>
          <p:nvPr/>
        </p:nvSpPr>
        <p:spPr>
          <a:xfrm>
            <a:off x="4068724" y="1108864"/>
            <a:ext cx="3139301" cy="548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People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E77696-E091-344C-8B6C-F4257326DBA0}"/>
              </a:ext>
            </a:extLst>
          </p:cNvPr>
          <p:cNvSpPr/>
          <p:nvPr/>
        </p:nvSpPr>
        <p:spPr>
          <a:xfrm>
            <a:off x="4166295" y="1771156"/>
            <a:ext cx="1412637" cy="1512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Timer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0744A7-A472-1742-ABB6-8415CED8F258}"/>
              </a:ext>
            </a:extLst>
          </p:cNvPr>
          <p:cNvSpPr txBox="1"/>
          <p:nvPr/>
        </p:nvSpPr>
        <p:spPr>
          <a:xfrm>
            <a:off x="5389268" y="2430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B9D06D-42E1-FB48-A2C8-91D14E45709A}"/>
              </a:ext>
            </a:extLst>
          </p:cNvPr>
          <p:cNvSpPr/>
          <p:nvPr/>
        </p:nvSpPr>
        <p:spPr>
          <a:xfrm>
            <a:off x="4068723" y="5594373"/>
            <a:ext cx="3139301" cy="548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1E655C0-757C-B24A-B064-2A9E70C42FD1}"/>
              </a:ext>
            </a:extLst>
          </p:cNvPr>
          <p:cNvSpPr/>
          <p:nvPr/>
        </p:nvSpPr>
        <p:spPr>
          <a:xfrm>
            <a:off x="779054" y="5691552"/>
            <a:ext cx="365759" cy="37349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883B17E-F7E6-DD48-880F-79440A50B204}"/>
              </a:ext>
            </a:extLst>
          </p:cNvPr>
          <p:cNvSpPr/>
          <p:nvPr/>
        </p:nvSpPr>
        <p:spPr>
          <a:xfrm>
            <a:off x="1528310" y="5691552"/>
            <a:ext cx="365759" cy="37349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80E60BD-3A36-7743-97F4-DDA8EFC59872}"/>
              </a:ext>
            </a:extLst>
          </p:cNvPr>
          <p:cNvSpPr/>
          <p:nvPr/>
        </p:nvSpPr>
        <p:spPr>
          <a:xfrm>
            <a:off x="2277566" y="5691552"/>
            <a:ext cx="365759" cy="37349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B9480FC-46F6-B14A-9302-7E31B9D1AA0C}"/>
              </a:ext>
            </a:extLst>
          </p:cNvPr>
          <p:cNvSpPr/>
          <p:nvPr/>
        </p:nvSpPr>
        <p:spPr>
          <a:xfrm>
            <a:off x="3026821" y="5691552"/>
            <a:ext cx="365759" cy="37349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C8D9EF3-0DBD-7341-9105-DC47F959C678}"/>
              </a:ext>
            </a:extLst>
          </p:cNvPr>
          <p:cNvSpPr/>
          <p:nvPr/>
        </p:nvSpPr>
        <p:spPr>
          <a:xfrm>
            <a:off x="4312607" y="5689369"/>
            <a:ext cx="365759" cy="37349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03E8C47-2266-334F-AA62-0F08EE2F072A}"/>
              </a:ext>
            </a:extLst>
          </p:cNvPr>
          <p:cNvSpPr/>
          <p:nvPr/>
        </p:nvSpPr>
        <p:spPr>
          <a:xfrm>
            <a:off x="5061863" y="5689369"/>
            <a:ext cx="365759" cy="37349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02086AD-5070-B642-86A5-65A7682655E4}"/>
              </a:ext>
            </a:extLst>
          </p:cNvPr>
          <p:cNvSpPr/>
          <p:nvPr/>
        </p:nvSpPr>
        <p:spPr>
          <a:xfrm>
            <a:off x="6560374" y="5689369"/>
            <a:ext cx="365759" cy="37349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F18BC20-D361-844D-BFD8-302E6AED9856}"/>
              </a:ext>
            </a:extLst>
          </p:cNvPr>
          <p:cNvSpPr/>
          <p:nvPr/>
        </p:nvSpPr>
        <p:spPr>
          <a:xfrm>
            <a:off x="5691529" y="1771156"/>
            <a:ext cx="1412637" cy="151244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Message Board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914C176-72C2-F243-9EBA-35A315B20222}"/>
              </a:ext>
            </a:extLst>
          </p:cNvPr>
          <p:cNvSpPr/>
          <p:nvPr/>
        </p:nvSpPr>
        <p:spPr>
          <a:xfrm>
            <a:off x="7706088" y="1223465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7428E84-6882-F246-9D3C-867F2DDF3AF4}"/>
              </a:ext>
            </a:extLst>
          </p:cNvPr>
          <p:cNvSpPr/>
          <p:nvPr/>
        </p:nvSpPr>
        <p:spPr>
          <a:xfrm>
            <a:off x="8337461" y="1223465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3A9B7E5-BF50-6A4E-9524-3B5168BCF215}"/>
              </a:ext>
            </a:extLst>
          </p:cNvPr>
          <p:cNvSpPr/>
          <p:nvPr/>
        </p:nvSpPr>
        <p:spPr>
          <a:xfrm>
            <a:off x="8968834" y="1223465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0DC6E89-412D-8D4A-BF77-9FAFCF68F21B}"/>
              </a:ext>
            </a:extLst>
          </p:cNvPr>
          <p:cNvSpPr/>
          <p:nvPr/>
        </p:nvSpPr>
        <p:spPr>
          <a:xfrm>
            <a:off x="9600207" y="1223465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2FE68A-0A23-154E-8DEF-A6C0AFEBF2F8}"/>
              </a:ext>
            </a:extLst>
          </p:cNvPr>
          <p:cNvSpPr/>
          <p:nvPr/>
        </p:nvSpPr>
        <p:spPr>
          <a:xfrm>
            <a:off x="10231580" y="1223465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0C39038-DE80-184B-A1A0-D50712CF35F6}"/>
              </a:ext>
            </a:extLst>
          </p:cNvPr>
          <p:cNvSpPr/>
          <p:nvPr/>
        </p:nvSpPr>
        <p:spPr>
          <a:xfrm>
            <a:off x="7572531" y="591672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32F37B9-CC69-544C-A536-3EBEC2E30BBB}"/>
              </a:ext>
            </a:extLst>
          </p:cNvPr>
          <p:cNvSpPr/>
          <p:nvPr/>
        </p:nvSpPr>
        <p:spPr>
          <a:xfrm>
            <a:off x="7572531" y="598700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472D1DE-AC6F-E54A-8ABE-1AF8417DA570}"/>
              </a:ext>
            </a:extLst>
          </p:cNvPr>
          <p:cNvSpPr/>
          <p:nvPr/>
        </p:nvSpPr>
        <p:spPr>
          <a:xfrm>
            <a:off x="7572531" y="823334"/>
            <a:ext cx="3139301" cy="29360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6BD3F46-1E01-934C-9417-B2032E204B1C}"/>
              </a:ext>
            </a:extLst>
          </p:cNvPr>
          <p:cNvSpPr/>
          <p:nvPr/>
        </p:nvSpPr>
        <p:spPr>
          <a:xfrm>
            <a:off x="7572531" y="1126516"/>
            <a:ext cx="3139301" cy="548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People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66735CA-1B6E-304A-A14A-A56A1EB833A9}"/>
              </a:ext>
            </a:extLst>
          </p:cNvPr>
          <p:cNvSpPr/>
          <p:nvPr/>
        </p:nvSpPr>
        <p:spPr>
          <a:xfrm>
            <a:off x="7670102" y="1788808"/>
            <a:ext cx="1412637" cy="1512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Timer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9116469-889C-F443-9BAB-C405AB3AE9F2}"/>
              </a:ext>
            </a:extLst>
          </p:cNvPr>
          <p:cNvSpPr txBox="1"/>
          <p:nvPr/>
        </p:nvSpPr>
        <p:spPr>
          <a:xfrm>
            <a:off x="8893075" y="26072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7FC8C18-A2F8-7F4D-A0B9-B7F95A4A0E8F}"/>
              </a:ext>
            </a:extLst>
          </p:cNvPr>
          <p:cNvSpPr/>
          <p:nvPr/>
        </p:nvSpPr>
        <p:spPr>
          <a:xfrm>
            <a:off x="7572530" y="5612025"/>
            <a:ext cx="3139301" cy="548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F5152839-AFC7-7142-88E7-9E3BCF0DB0A5}"/>
              </a:ext>
            </a:extLst>
          </p:cNvPr>
          <p:cNvSpPr/>
          <p:nvPr/>
        </p:nvSpPr>
        <p:spPr>
          <a:xfrm>
            <a:off x="7816414" y="5707021"/>
            <a:ext cx="365759" cy="37349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2AE3DB28-EFAD-F341-AA6A-1BA4A85F85E9}"/>
              </a:ext>
            </a:extLst>
          </p:cNvPr>
          <p:cNvSpPr/>
          <p:nvPr/>
        </p:nvSpPr>
        <p:spPr>
          <a:xfrm>
            <a:off x="10064181" y="5707021"/>
            <a:ext cx="365759" cy="37349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2516D0A-99A3-374F-9EB2-2C053AA68261}"/>
              </a:ext>
            </a:extLst>
          </p:cNvPr>
          <p:cNvSpPr txBox="1"/>
          <p:nvPr/>
        </p:nvSpPr>
        <p:spPr>
          <a:xfrm>
            <a:off x="1734815" y="6182627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Jul 1, 2019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AC33913-7FC7-6649-91E2-9FB1EFACEC00}"/>
              </a:ext>
            </a:extLst>
          </p:cNvPr>
          <p:cNvSpPr txBox="1"/>
          <p:nvPr/>
        </p:nvSpPr>
        <p:spPr>
          <a:xfrm>
            <a:off x="5238623" y="6182627"/>
            <a:ext cx="772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Jan 1, 2019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F952B9-E072-C04C-A15F-BBCE2CD35381}"/>
              </a:ext>
            </a:extLst>
          </p:cNvPr>
          <p:cNvSpPr txBox="1"/>
          <p:nvPr/>
        </p:nvSpPr>
        <p:spPr>
          <a:xfrm>
            <a:off x="8742430" y="6200279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Jul 1, 2018</a:t>
            </a:r>
          </a:p>
        </p:txBody>
      </p:sp>
    </p:spTree>
    <p:extLst>
      <p:ext uri="{BB962C8B-B14F-4D97-AF65-F5344CB8AC3E}">
        <p14:creationId xmlns:p14="http://schemas.microsoft.com/office/powerpoint/2010/main" val="306694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158</Words>
  <Application>Microsoft Macintosh PowerPoint</Application>
  <PresentationFormat>Widescreen</PresentationFormat>
  <Paragraphs>77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Rounded MT Bold</vt:lpstr>
      <vt:lpstr>Calibri</vt:lpstr>
      <vt:lpstr>Calibri Light</vt:lpstr>
      <vt:lpstr>Futura Condensed Medium</vt:lpstr>
      <vt:lpstr>PilGi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External tools</vt:lpstr>
      <vt:lpstr>PowerPoint Presentation</vt:lpstr>
      <vt:lpstr>Archive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Dennis Huang</dc:creator>
  <cp:lastModifiedBy>Dennis Huang</cp:lastModifiedBy>
  <cp:revision>17</cp:revision>
  <dcterms:created xsi:type="dcterms:W3CDTF">2018-04-15T19:20:34Z</dcterms:created>
  <dcterms:modified xsi:type="dcterms:W3CDTF">2018-05-22T03:27:11Z</dcterms:modified>
</cp:coreProperties>
</file>